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8" r:id="rId6"/>
    <p:sldId id="259" r:id="rId7"/>
    <p:sldId id="263" r:id="rId8"/>
    <p:sldId id="260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1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Tekstsoort: (online) krantenartikel/ </a:t>
            </a:r>
            <a:r>
              <a:rPr lang="nl-NL" dirty="0" err="1" smtClean="0"/>
              <a:t>Opinie-artikel</a:t>
            </a:r>
            <a:endParaRPr lang="nl-NL" dirty="0" smtClean="0"/>
          </a:p>
          <a:p>
            <a:r>
              <a:rPr lang="nl-NL" dirty="0" smtClean="0"/>
              <a:t>Onderwerp: snipperdagen voor studenten</a:t>
            </a:r>
          </a:p>
          <a:p>
            <a:r>
              <a:rPr lang="nl-NL" dirty="0" smtClean="0"/>
              <a:t>Tekststructuur: standpunt-argumenten</a:t>
            </a:r>
          </a:p>
          <a:p>
            <a:r>
              <a:rPr lang="nl-NL" dirty="0" smtClean="0"/>
              <a:t>Tekstdoel:</a:t>
            </a:r>
            <a:r>
              <a:rPr lang="nl-NL" baseline="0" dirty="0" smtClean="0"/>
              <a:t> overtuigen</a:t>
            </a:r>
          </a:p>
          <a:p>
            <a:r>
              <a:rPr lang="nl-NL" baseline="0" dirty="0" smtClean="0"/>
              <a:t>Hoofdgedachte: Het heeft veel voordelen om in te voeren dat kinderen snipperdagen op kunnen nemen.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697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Succesvol </a:t>
            </a:r>
            <a:r>
              <a:rPr lang="nl-NL" sz="2800" smtClean="0">
                <a:latin typeface="Arial" pitchFamily="34" charset="0"/>
                <a:cs typeface="Arial" pitchFamily="34" charset="0"/>
              </a:rPr>
              <a:t>een examen/toets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lezen maken!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Stappenplan examen lezen maken.</a:t>
            </a:r>
          </a:p>
          <a:p>
            <a:r>
              <a:rPr lang="nl-NL" dirty="0" smtClean="0"/>
              <a:t>Stappenplan meerkeuzevragen beantwoorden</a:t>
            </a:r>
          </a:p>
          <a:p>
            <a:r>
              <a:rPr lang="nl-NL" dirty="0" smtClean="0"/>
              <a:t>Oefenen, oefen, oefenen!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examentekste</a:t>
            </a:r>
            <a:r>
              <a:rPr lang="nl-NL" dirty="0" smtClean="0"/>
              <a:t>n lezen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Lees de tekst verkennend en globaal en vervolgens intensief. </a:t>
            </a:r>
          </a:p>
          <a:p>
            <a:pPr marL="514350" indent="-514350">
              <a:buAutoNum type="arabicPeriod"/>
            </a:pPr>
            <a:r>
              <a:rPr lang="nl-NL" dirty="0" smtClean="0"/>
              <a:t>Bepaal </a:t>
            </a:r>
            <a:r>
              <a:rPr lang="nl-NL" dirty="0" smtClean="0"/>
              <a:t>de </a:t>
            </a:r>
            <a:r>
              <a:rPr lang="nl-NL" dirty="0" smtClean="0">
                <a:sym typeface="Wingdings" panose="05000000000000000000" pitchFamily="2" charset="2"/>
              </a:rPr>
              <a:t>tekstsoort en het onderwerp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en bedenk wat je eigen kennis over het onderwerp is.</a:t>
            </a:r>
          </a:p>
          <a:p>
            <a:pPr marL="514350" indent="-514350">
              <a:buAutoNum type="arabicPeriod"/>
            </a:pPr>
            <a:r>
              <a:rPr lang="nl-NL" dirty="0" smtClean="0">
                <a:sym typeface="Wingdings" panose="05000000000000000000" pitchFamily="2" charset="2"/>
              </a:rPr>
              <a:t>Bepaal het tekstdoel.</a:t>
            </a:r>
          </a:p>
          <a:p>
            <a:pPr marL="514350" indent="-514350">
              <a:buAutoNum type="arabicPeriod"/>
            </a:pPr>
            <a:r>
              <a:rPr lang="nl-NL" dirty="0" smtClean="0">
                <a:sym typeface="Wingdings" panose="05000000000000000000" pitchFamily="2" charset="2"/>
              </a:rPr>
              <a:t>Bepaal de tekststructuur</a:t>
            </a:r>
            <a:r>
              <a:rPr lang="nl-NL" dirty="0">
                <a:sym typeface="Wingdings" panose="05000000000000000000" pitchFamily="2" charset="2"/>
              </a:rPr>
              <a:t>, </a:t>
            </a:r>
            <a:r>
              <a:rPr lang="nl-NL" dirty="0" smtClean="0"/>
              <a:t>Lees de tekst intensief.</a:t>
            </a:r>
          </a:p>
          <a:p>
            <a:pPr marL="514350" indent="-514350">
              <a:buAutoNum type="arabicPeriod"/>
            </a:pPr>
            <a:r>
              <a:rPr lang="nl-NL" dirty="0" smtClean="0"/>
              <a:t>Bepaal de hoofdgedachte van de tekst</a:t>
            </a:r>
          </a:p>
          <a:p>
            <a:pPr marL="514350" indent="-514350">
              <a:buAutoNum type="arabicPeriod"/>
            </a:pPr>
            <a:r>
              <a:rPr lang="nl-NL" dirty="0" smtClean="0"/>
              <a:t>Let op aanwijzingen in de inleiding en verbanden tussen tekstdelen.</a:t>
            </a:r>
          </a:p>
          <a:p>
            <a:pPr marL="514350" indent="-514350">
              <a:buAutoNum type="arabicPeriod"/>
            </a:pPr>
            <a:r>
              <a:rPr lang="nl-NL" dirty="0" smtClean="0"/>
              <a:t>Markeer sleutelwoorden of schrijf ze op.</a:t>
            </a:r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8720"/>
            <a:ext cx="5760640" cy="5808818"/>
          </a:xfrm>
        </p:spPr>
      </p:pic>
      <p:sp>
        <p:nvSpPr>
          <p:cNvPr id="5" name="Tekstvak 4"/>
          <p:cNvSpPr txBox="1"/>
          <p:nvPr/>
        </p:nvSpPr>
        <p:spPr>
          <a:xfrm>
            <a:off x="6516216" y="1196752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Tekstsoort?</a:t>
            </a:r>
          </a:p>
          <a:p>
            <a:r>
              <a:rPr lang="nl-NL" dirty="0" smtClean="0"/>
              <a:t>Onderwerp?</a:t>
            </a:r>
          </a:p>
          <a:p>
            <a:r>
              <a:rPr lang="nl-NL" dirty="0" smtClean="0"/>
              <a:t>Tekststructuur?</a:t>
            </a:r>
          </a:p>
          <a:p>
            <a:r>
              <a:rPr lang="nl-NL" dirty="0" smtClean="0"/>
              <a:t>Tekstdoel?</a:t>
            </a:r>
          </a:p>
          <a:p>
            <a:r>
              <a:rPr lang="nl-NL" dirty="0" smtClean="0"/>
              <a:t>Hoofdgedachte?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848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meerkeuze vragen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Lees de vraag grondig en ga na of je de vraag goed begrijpt.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Zoek in de tekst de informatie die je nodig hebt om de vraag te beantwoorden.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Formuleer het antwoord op de vraag in eigen woorden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Lees de antwoordopties en kies de antwoordoptie die het beste aansluit bij jouw eigen antwoord.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88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090" y="1412776"/>
            <a:ext cx="4210050" cy="7937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090" y="2348880"/>
            <a:ext cx="5683250" cy="13906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215" y="3789040"/>
            <a:ext cx="59690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736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72816"/>
            <a:ext cx="5715000" cy="88900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125" y="2996952"/>
            <a:ext cx="584835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41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voorbereiden op toets lezen?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0568" y="1484784"/>
            <a:ext cx="4176464" cy="2982424"/>
          </a:xfrm>
        </p:spPr>
      </p:pic>
      <p:sp>
        <p:nvSpPr>
          <p:cNvPr id="5" name="Tekstvak 4"/>
          <p:cNvSpPr txBox="1"/>
          <p:nvPr/>
        </p:nvSpPr>
        <p:spPr>
          <a:xfrm>
            <a:off x="4211960" y="1484784"/>
            <a:ext cx="4680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Bestudeer de theorie van lezen H1-4.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Maak instap en oefentoetsen bij lezen H1-4.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Bestudeer het overzicht tekstverbanden en tekststructuren.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Maak waar nodig de oefeningen van lezen H1-4.  Kijk hiervoor naar de resultaten van de instaptoetsen en oefentoetsen.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686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83D865-611E-4280-9059-1EEA84E436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A4ACFD-0141-42EC-A9F4-02C7FC3309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B4FE4B-4DD7-4CDF-BF3A-0D682DEB0229}">
  <ds:schemaRefs>
    <ds:schemaRef ds:uri="5cdedd98-05a6-4844-a2be-4403c98339c5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9332b1e5-03ec-4bd9-988a-b56970a22ef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1809</TotalTime>
  <Words>245</Words>
  <Application>Microsoft Office PowerPoint</Application>
  <PresentationFormat>Diavoorstelling (4:3)</PresentationFormat>
  <Paragraphs>37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PowerPoint-presentatie</vt:lpstr>
      <vt:lpstr>Inhoud</vt:lpstr>
      <vt:lpstr>Stappenplan examenteksten lezen</vt:lpstr>
      <vt:lpstr>Voorbeeld</vt:lpstr>
      <vt:lpstr>Stappenplan meerkeuze vragen maken</vt:lpstr>
      <vt:lpstr>Voorbeeld</vt:lpstr>
      <vt:lpstr>Voorbeeld</vt:lpstr>
      <vt:lpstr>Hoe voorbereiden op toets lezen?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24</cp:revision>
  <dcterms:created xsi:type="dcterms:W3CDTF">2013-11-15T15:05:42Z</dcterms:created>
  <dcterms:modified xsi:type="dcterms:W3CDTF">2021-02-25T13:09:08Z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